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306" r:id="rId22"/>
    <p:sldId id="304" r:id="rId23"/>
    <p:sldId id="305" r:id="rId24"/>
    <p:sldId id="307" r:id="rId25"/>
    <p:sldId id="308" r:id="rId26"/>
    <p:sldId id="309" r:id="rId27"/>
    <p:sldId id="310" r:id="rId28"/>
    <p:sldId id="311" r:id="rId29"/>
    <p:sldId id="312" r:id="rId30"/>
    <p:sldId id="313" r:id="rId31"/>
    <p:sldId id="317" r:id="rId32"/>
    <p:sldId id="318" r:id="rId33"/>
    <p:sldId id="319" r:id="rId34"/>
    <p:sldId id="320" r:id="rId35"/>
    <p:sldId id="321" r:id="rId36"/>
    <p:sldId id="328" r:id="rId37"/>
    <p:sldId id="283" r:id="rId38"/>
    <p:sldId id="271" r:id="rId39"/>
    <p:sldId id="314" r:id="rId40"/>
    <p:sldId id="315" r:id="rId41"/>
    <p:sldId id="316" r:id="rId42"/>
    <p:sldId id="295" r:id="rId43"/>
    <p:sldId id="285" r:id="rId44"/>
    <p:sldId id="276" r:id="rId45"/>
    <p:sldId id="277" r:id="rId46"/>
    <p:sldId id="322" r:id="rId47"/>
    <p:sldId id="323" r:id="rId48"/>
    <p:sldId id="327" r:id="rId49"/>
    <p:sldId id="325" r:id="rId50"/>
    <p:sldId id="326" r:id="rId51"/>
    <p:sldId id="297" r:id="rId52"/>
    <p:sldId id="298"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833AA-9651-48F9-8CD3-69ADF13E0BF9}" v="2" dt="2020-09-09T05:12:3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437" autoAdjust="0"/>
  </p:normalViewPr>
  <p:slideViewPr>
    <p:cSldViewPr snapToGrid="0">
      <p:cViewPr varScale="1">
        <p:scale>
          <a:sx n="95" d="100"/>
          <a:sy n="95" d="100"/>
        </p:scale>
        <p:origin x="1194" y="84"/>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Cooper" userId="9813b4b070948e4e" providerId="LiveId" clId="{160833AA-9651-48F9-8CD3-69ADF13E0BF9}"/>
    <pc:docChg chg="modSld">
      <pc:chgData name="Callum Cooper" userId="9813b4b070948e4e" providerId="LiveId" clId="{160833AA-9651-48F9-8CD3-69ADF13E0BF9}" dt="2020-09-09T05:12:49.868" v="26" actId="1076"/>
      <pc:docMkLst>
        <pc:docMk/>
      </pc:docMkLst>
      <pc:sldChg chg="addSp modSp mod">
        <pc:chgData name="Callum Cooper" userId="9813b4b070948e4e" providerId="LiveId" clId="{160833AA-9651-48F9-8CD3-69ADF13E0BF9}" dt="2020-09-09T05:12:49.868" v="26" actId="1076"/>
        <pc:sldMkLst>
          <pc:docMk/>
          <pc:sldMk cId="2550783044" sldId="262"/>
        </pc:sldMkLst>
        <pc:picChg chg="add mod">
          <ac:chgData name="Callum Cooper" userId="9813b4b070948e4e" providerId="LiveId" clId="{160833AA-9651-48F9-8CD3-69ADF13E0BF9}" dt="2020-09-09T05:12:28.346" v="13" actId="1076"/>
          <ac:picMkLst>
            <pc:docMk/>
            <pc:sldMk cId="2550783044" sldId="262"/>
            <ac:picMk id="4" creationId="{DD9E728E-7F3F-4EB1-9661-D4C0442EA27F}"/>
          </ac:picMkLst>
        </pc:picChg>
        <pc:picChg chg="add mod">
          <ac:chgData name="Callum Cooper" userId="9813b4b070948e4e" providerId="LiveId" clId="{160833AA-9651-48F9-8CD3-69ADF13E0BF9}" dt="2020-09-09T05:12:26.547" v="12" actId="1076"/>
          <ac:picMkLst>
            <pc:docMk/>
            <pc:sldMk cId="2550783044" sldId="262"/>
            <ac:picMk id="6" creationId="{2C19B01D-7FD6-4614-A595-52D0DFEFAB35}"/>
          </ac:picMkLst>
        </pc:picChg>
        <pc:picChg chg="add mod">
          <ac:chgData name="Callum Cooper" userId="9813b4b070948e4e" providerId="LiveId" clId="{160833AA-9651-48F9-8CD3-69ADF13E0BF9}" dt="2020-09-09T05:12:49.868" v="26" actId="1076"/>
          <ac:picMkLst>
            <pc:docMk/>
            <pc:sldMk cId="2550783044" sldId="262"/>
            <ac:picMk id="9" creationId="{5B58F5B7-113E-4B16-BB1C-90E41380C8E1}"/>
          </ac:picMkLst>
        </pc:picChg>
        <pc:picChg chg="add mod">
          <ac:chgData name="Callum Cooper" userId="9813b4b070948e4e" providerId="LiveId" clId="{160833AA-9651-48F9-8CD3-69ADF13E0BF9}" dt="2020-09-09T05:12:47.815" v="25" actId="1076"/>
          <ac:picMkLst>
            <pc:docMk/>
            <pc:sldMk cId="2550783044" sldId="262"/>
            <ac:picMk id="11" creationId="{1DC0E1E6-562C-45FD-959F-94F85CE1B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22/09/2020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38</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42</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51</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fonts.google.com/specimen/Montserrat" TargetMode="Externa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br>
              <a:rPr lang="en-NZ" sz="3200" b="1" i="0" dirty="0">
                <a:effectLst/>
              </a:rPr>
            </a:br>
            <a:r>
              <a:rPr lang="en-NZ" sz="3200" b="1" i="0" dirty="0">
                <a:effectLst/>
              </a:rPr>
              <a:t>Callum Cooper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pic>
        <p:nvPicPr>
          <p:cNvPr id="4" name="Picture 3" descr="A group of people standing on a basketball court&#10;&#10;Description automatically generated">
            <a:extLst>
              <a:ext uri="{FF2B5EF4-FFF2-40B4-BE49-F238E27FC236}">
                <a16:creationId xmlns:a16="http://schemas.microsoft.com/office/drawing/2014/main" id="{DD9E728E-7F3F-4EB1-9661-D4C0442EA27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9537" y="4220310"/>
            <a:ext cx="3957501" cy="2637690"/>
          </a:xfrm>
          <a:prstGeom prst="rect">
            <a:avLst/>
          </a:prstGeom>
        </p:spPr>
      </p:pic>
      <p:pic>
        <p:nvPicPr>
          <p:cNvPr id="6" name="Picture 5" descr="A group of people standing on a basketball court&#10;&#10;Description automatically generated">
            <a:extLst>
              <a:ext uri="{FF2B5EF4-FFF2-40B4-BE49-F238E27FC236}">
                <a16:creationId xmlns:a16="http://schemas.microsoft.com/office/drawing/2014/main" id="{2C19B01D-7FD6-4614-A595-52D0DFEFAB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9537" y="1469573"/>
            <a:ext cx="3957501" cy="2637690"/>
          </a:xfrm>
          <a:prstGeom prst="rect">
            <a:avLst/>
          </a:prstGeom>
        </p:spPr>
      </p:pic>
      <p:pic>
        <p:nvPicPr>
          <p:cNvPr id="9" name="Picture 8" descr="A picture containing person, indoor, game, sport&#10;&#10;Description automatically generated">
            <a:extLst>
              <a:ext uri="{FF2B5EF4-FFF2-40B4-BE49-F238E27FC236}">
                <a16:creationId xmlns:a16="http://schemas.microsoft.com/office/drawing/2014/main" id="{5B58F5B7-113E-4B16-BB1C-90E4138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38" y="4624754"/>
            <a:ext cx="5637124" cy="1409281"/>
          </a:xfrm>
          <a:prstGeom prst="rect">
            <a:avLst/>
          </a:prstGeom>
        </p:spPr>
      </p:pic>
      <p:pic>
        <p:nvPicPr>
          <p:cNvPr id="11" name="Picture 10" descr="A group of people standing next to a person&#10;&#10;Description automatically generated">
            <a:extLst>
              <a:ext uri="{FF2B5EF4-FFF2-40B4-BE49-F238E27FC236}">
                <a16:creationId xmlns:a16="http://schemas.microsoft.com/office/drawing/2014/main" id="{1DC0E1E6-562C-45FD-959F-94F85CE1B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38" y="1907223"/>
            <a:ext cx="5637125" cy="1409281"/>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a:t>Chosen fonts – </a:t>
            </a:r>
            <a:r>
              <a:rPr lang="en-US" dirty="0" err="1"/>
              <a:t>Raleway</a:t>
            </a:r>
            <a:r>
              <a:rPr lang="en-US" dirty="0"/>
              <a:t> + Montserrat</a:t>
            </a:r>
          </a:p>
          <a:p>
            <a:pPr marL="101598" indent="0">
              <a:buNone/>
            </a:pPr>
            <a:endParaRPr lang="en-US" dirty="0"/>
          </a:p>
          <a:p>
            <a:pPr marL="101598" indent="0">
              <a:buNone/>
            </a:pPr>
            <a:r>
              <a:rPr lang="en-US" dirty="0"/>
              <a:t>Chosen color - </a:t>
            </a:r>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dirty="0">
                <a:hlinkClick r:id="rId2"/>
              </a:rPr>
              <a:t>Version Control:</a:t>
            </a:r>
          </a:p>
          <a:p>
            <a:endParaRPr lang="en-GB" dirty="0">
              <a:hlinkClick r:id="rId2"/>
            </a:endParaRPr>
          </a:p>
          <a:p>
            <a:r>
              <a:rPr lang="en-GB" dirty="0">
                <a:hlinkClick r:id="rId2"/>
              </a:rPr>
              <a:t>https://github.com/callumc20171/3.4-Assessment/commits/master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1</a:t>
            </a:r>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3 – Redesigned home page for desktop</a:t>
            </a:r>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4 – Adding mobile scaling to index page</a:t>
            </a:r>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5 – Start developing results and about page</a:t>
            </a:r>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lstStyle/>
          <a:p>
            <a:r>
              <a:rPr lang="en-GB" dirty="0"/>
              <a:t>Get rid of end vertical line on navbar - Done</a:t>
            </a:r>
          </a:p>
          <a:p>
            <a:r>
              <a:rPr lang="en-GB" dirty="0"/>
              <a:t>Footer links bigger – Done</a:t>
            </a:r>
          </a:p>
          <a:p>
            <a:r>
              <a:rPr lang="en-GB" dirty="0"/>
              <a:t>Make navigation bar bigger</a:t>
            </a:r>
          </a:p>
        </p:txBody>
      </p:sp>
    </p:spTree>
    <p:extLst>
      <p:ext uri="{BB962C8B-B14F-4D97-AF65-F5344CB8AC3E}">
        <p14:creationId xmlns:p14="http://schemas.microsoft.com/office/powerpoint/2010/main" val="307619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6 – Updated pictures</a:t>
            </a:r>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63A3-372A-4FF7-9544-D1451EEF8C1F}"/>
              </a:ext>
            </a:extLst>
          </p:cNvPr>
          <p:cNvSpPr>
            <a:spLocks noGrp="1"/>
          </p:cNvSpPr>
          <p:nvPr>
            <p:ph type="title"/>
          </p:nvPr>
        </p:nvSpPr>
        <p:spPr/>
        <p:txBody>
          <a:bodyPr/>
          <a:lstStyle/>
          <a:p>
            <a:r>
              <a:rPr lang="en-NZ" dirty="0"/>
              <a:t>Day 7 – Write up added</a:t>
            </a:r>
          </a:p>
        </p:txBody>
      </p:sp>
      <p:pic>
        <p:nvPicPr>
          <p:cNvPr id="4" name="Picture 3">
            <a:extLst>
              <a:ext uri="{FF2B5EF4-FFF2-40B4-BE49-F238E27FC236}">
                <a16:creationId xmlns:a16="http://schemas.microsoft.com/office/drawing/2014/main" id="{21DC7B56-FD8E-4B9E-A0ED-256BE3BC072B}"/>
              </a:ext>
            </a:extLst>
          </p:cNvPr>
          <p:cNvPicPr>
            <a:picLocks noChangeAspect="1"/>
          </p:cNvPicPr>
          <p:nvPr/>
        </p:nvPicPr>
        <p:blipFill>
          <a:blip r:embed="rId2"/>
          <a:stretch>
            <a:fillRect/>
          </a:stretch>
        </p:blipFill>
        <p:spPr>
          <a:xfrm>
            <a:off x="1084760" y="1757333"/>
            <a:ext cx="4592558" cy="4767721"/>
          </a:xfrm>
          <a:prstGeom prst="rect">
            <a:avLst/>
          </a:prstGeom>
        </p:spPr>
      </p:pic>
      <p:pic>
        <p:nvPicPr>
          <p:cNvPr id="5" name="Picture 4">
            <a:extLst>
              <a:ext uri="{FF2B5EF4-FFF2-40B4-BE49-F238E27FC236}">
                <a16:creationId xmlns:a16="http://schemas.microsoft.com/office/drawing/2014/main" id="{3EA0BC70-6099-437D-AF27-2D5900977B90}"/>
              </a:ext>
            </a:extLst>
          </p:cNvPr>
          <p:cNvPicPr>
            <a:picLocks noChangeAspect="1"/>
          </p:cNvPicPr>
          <p:nvPr/>
        </p:nvPicPr>
        <p:blipFill>
          <a:blip r:embed="rId3"/>
          <a:stretch>
            <a:fillRect/>
          </a:stretch>
        </p:blipFill>
        <p:spPr>
          <a:xfrm>
            <a:off x="6514684" y="1867864"/>
            <a:ext cx="4421275" cy="4767718"/>
          </a:xfrm>
          <a:prstGeom prst="rect">
            <a:avLst/>
          </a:prstGeom>
        </p:spPr>
      </p:pic>
    </p:spTree>
    <p:extLst>
      <p:ext uri="{BB962C8B-B14F-4D97-AF65-F5344CB8AC3E}">
        <p14:creationId xmlns:p14="http://schemas.microsoft.com/office/powerpoint/2010/main" val="2620974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834-861C-4955-9871-2FEEFE1F02BB}"/>
              </a:ext>
            </a:extLst>
          </p:cNvPr>
          <p:cNvSpPr>
            <a:spLocks noGrp="1"/>
          </p:cNvSpPr>
          <p:nvPr>
            <p:ph type="title"/>
          </p:nvPr>
        </p:nvSpPr>
        <p:spPr/>
        <p:txBody>
          <a:bodyPr/>
          <a:lstStyle/>
          <a:p>
            <a:r>
              <a:rPr lang="en-NZ" dirty="0"/>
              <a:t>Feedback - Results</a:t>
            </a:r>
          </a:p>
        </p:txBody>
      </p:sp>
      <p:sp>
        <p:nvSpPr>
          <p:cNvPr id="3" name="Text Placeholder 2">
            <a:extLst>
              <a:ext uri="{FF2B5EF4-FFF2-40B4-BE49-F238E27FC236}">
                <a16:creationId xmlns:a16="http://schemas.microsoft.com/office/drawing/2014/main" id="{FA055177-9D54-4FE5-8044-F22B12C86694}"/>
              </a:ext>
            </a:extLst>
          </p:cNvPr>
          <p:cNvSpPr>
            <a:spLocks noGrp="1"/>
          </p:cNvSpPr>
          <p:nvPr>
            <p:ph type="body" idx="1"/>
          </p:nvPr>
        </p:nvSpPr>
        <p:spPr/>
        <p:txBody>
          <a:bodyPr/>
          <a:lstStyle/>
          <a:p>
            <a:r>
              <a:rPr lang="en-NZ" dirty="0"/>
              <a:t>Don’t like how the top scorers information text is centre aligned, but the design is clean and nice -fixed</a:t>
            </a:r>
          </a:p>
          <a:p>
            <a:r>
              <a:rPr lang="en-NZ" dirty="0"/>
              <a:t>Clean design and nice photos, maybe don’t </a:t>
            </a:r>
            <a:r>
              <a:rPr lang="en-NZ" dirty="0" err="1"/>
              <a:t>center</a:t>
            </a:r>
            <a:r>
              <a:rPr lang="en-NZ" dirty="0"/>
              <a:t> align the text but otherwise it looks fresh and clean - fixed</a:t>
            </a:r>
          </a:p>
          <a:p>
            <a:r>
              <a:rPr lang="en-NZ" dirty="0"/>
              <a:t>Maybe contemplate getting rid of the borders and adding parallax’s in.</a:t>
            </a:r>
          </a:p>
          <a:p>
            <a:r>
              <a:rPr lang="en-NZ" dirty="0"/>
              <a:t>The box shadow is very nice, try make the content not centre aligned - fixed</a:t>
            </a:r>
          </a:p>
        </p:txBody>
      </p:sp>
    </p:spTree>
    <p:extLst>
      <p:ext uri="{BB962C8B-B14F-4D97-AF65-F5344CB8AC3E}">
        <p14:creationId xmlns:p14="http://schemas.microsoft.com/office/powerpoint/2010/main" val="257277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About page</a:t>
            </a:r>
          </a:p>
        </p:txBody>
      </p:sp>
      <p:sp>
        <p:nvSpPr>
          <p:cNvPr id="3" name="Text Placeholder 2"/>
          <p:cNvSpPr>
            <a:spLocks noGrp="1"/>
          </p:cNvSpPr>
          <p:nvPr>
            <p:ph type="body" idx="1"/>
          </p:nvPr>
        </p:nvSpPr>
        <p:spPr/>
        <p:txBody>
          <a:bodyPr/>
          <a:lstStyle/>
          <a:p>
            <a:r>
              <a:rPr lang="en-GB" dirty="0"/>
              <a:t>Don’t have the text cover the whole page</a:t>
            </a:r>
          </a:p>
          <a:p>
            <a:r>
              <a:rPr lang="en-GB" dirty="0"/>
              <a:t>Add an image so the whole page isn’t just text</a:t>
            </a:r>
          </a:p>
        </p:txBody>
      </p:sp>
    </p:spTree>
    <p:extLst>
      <p:ext uri="{BB962C8B-B14F-4D97-AF65-F5344CB8AC3E}">
        <p14:creationId xmlns:p14="http://schemas.microsoft.com/office/powerpoint/2010/main" val="778937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8 – Worked on feedback</a:t>
            </a:r>
          </a:p>
        </p:txBody>
      </p:sp>
      <p:pic>
        <p:nvPicPr>
          <p:cNvPr id="4" name="Picture 3"/>
          <p:cNvPicPr>
            <a:picLocks noChangeAspect="1"/>
          </p:cNvPicPr>
          <p:nvPr/>
        </p:nvPicPr>
        <p:blipFill>
          <a:blip r:embed="rId2"/>
          <a:stretch>
            <a:fillRect/>
          </a:stretch>
        </p:blipFill>
        <p:spPr>
          <a:xfrm>
            <a:off x="443835" y="2141220"/>
            <a:ext cx="5666432" cy="4337685"/>
          </a:xfrm>
          <a:prstGeom prst="rect">
            <a:avLst/>
          </a:prstGeom>
        </p:spPr>
      </p:pic>
      <p:pic>
        <p:nvPicPr>
          <p:cNvPr id="5" name="Picture 4"/>
          <p:cNvPicPr>
            <a:picLocks noChangeAspect="1"/>
          </p:cNvPicPr>
          <p:nvPr/>
        </p:nvPicPr>
        <p:blipFill>
          <a:blip r:embed="rId3"/>
          <a:stretch>
            <a:fillRect/>
          </a:stretch>
        </p:blipFill>
        <p:spPr>
          <a:xfrm>
            <a:off x="6023610" y="1996440"/>
            <a:ext cx="5953235" cy="4346257"/>
          </a:xfrm>
          <a:prstGeom prst="rect">
            <a:avLst/>
          </a:prstGeom>
        </p:spPr>
      </p:pic>
    </p:spTree>
    <p:extLst>
      <p:ext uri="{BB962C8B-B14F-4D97-AF65-F5344CB8AC3E}">
        <p14:creationId xmlns:p14="http://schemas.microsoft.com/office/powerpoint/2010/main" val="2389333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About</a:t>
            </a:r>
          </a:p>
        </p:txBody>
      </p:sp>
      <p:pic>
        <p:nvPicPr>
          <p:cNvPr id="5" name="Picture 4"/>
          <p:cNvPicPr>
            <a:picLocks noChangeAspect="1"/>
          </p:cNvPicPr>
          <p:nvPr/>
        </p:nvPicPr>
        <p:blipFill>
          <a:blip r:embed="rId2"/>
          <a:stretch>
            <a:fillRect/>
          </a:stretch>
        </p:blipFill>
        <p:spPr>
          <a:xfrm>
            <a:off x="8454141" y="2272903"/>
            <a:ext cx="3690321" cy="1095137"/>
          </a:xfrm>
          <a:prstGeom prst="rect">
            <a:avLst/>
          </a:prstGeom>
        </p:spPr>
      </p:pic>
      <p:sp>
        <p:nvSpPr>
          <p:cNvPr id="3" name="Text Placeholder 2"/>
          <p:cNvSpPr>
            <a:spLocks noGrp="1"/>
          </p:cNvSpPr>
          <p:nvPr>
            <p:ph type="body" idx="1"/>
          </p:nvPr>
        </p:nvSpPr>
        <p:spPr>
          <a:xfrm>
            <a:off x="1599700" y="2132933"/>
            <a:ext cx="6854441" cy="3848000"/>
          </a:xfrm>
        </p:spPr>
        <p:txBody>
          <a:bodyPr/>
          <a:lstStyle/>
          <a:p>
            <a:r>
              <a:rPr lang="en-GB" dirty="0"/>
              <a:t>The blue bar at the top of the footer suits the webpage well. The content layout looks a little compressed with the images</a:t>
            </a:r>
          </a:p>
          <a:p>
            <a:r>
              <a:rPr lang="en-GB" dirty="0"/>
              <a:t>Push content into the centre more. Make the bold text larger maybe</a:t>
            </a:r>
          </a:p>
          <a:p>
            <a:r>
              <a:rPr lang="en-GB" dirty="0"/>
              <a:t>Your about page looks good, I like how the text runs in between the images</a:t>
            </a:r>
          </a:p>
          <a:p>
            <a:r>
              <a:rPr lang="en-GB" dirty="0"/>
              <a:t>I like the transparent writing over parallax, maybe a little more padding around images.</a:t>
            </a:r>
          </a:p>
        </p:txBody>
      </p:sp>
      <p:pic>
        <p:nvPicPr>
          <p:cNvPr id="4" name="Picture 3"/>
          <p:cNvPicPr>
            <a:picLocks noChangeAspect="1"/>
          </p:cNvPicPr>
          <p:nvPr/>
        </p:nvPicPr>
        <p:blipFill>
          <a:blip r:embed="rId3"/>
          <a:stretch>
            <a:fillRect/>
          </a:stretch>
        </p:blipFill>
        <p:spPr>
          <a:xfrm>
            <a:off x="8406605" y="139668"/>
            <a:ext cx="3785395" cy="2133235"/>
          </a:xfrm>
          <a:prstGeom prst="rect">
            <a:avLst/>
          </a:prstGeom>
        </p:spPr>
      </p:pic>
    </p:spTree>
    <p:extLst>
      <p:ext uri="{BB962C8B-B14F-4D97-AF65-F5344CB8AC3E}">
        <p14:creationId xmlns:p14="http://schemas.microsoft.com/office/powerpoint/2010/main" val="782023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7 – Worked on feedback</a:t>
            </a:r>
          </a:p>
        </p:txBody>
      </p:sp>
      <p:pic>
        <p:nvPicPr>
          <p:cNvPr id="4" name="Picture 3"/>
          <p:cNvPicPr>
            <a:picLocks noChangeAspect="1"/>
          </p:cNvPicPr>
          <p:nvPr/>
        </p:nvPicPr>
        <p:blipFill>
          <a:blip r:embed="rId2"/>
          <a:stretch>
            <a:fillRect/>
          </a:stretch>
        </p:blipFill>
        <p:spPr>
          <a:xfrm>
            <a:off x="1159186" y="2053525"/>
            <a:ext cx="10179881" cy="4238867"/>
          </a:xfrm>
          <a:prstGeom prst="rect">
            <a:avLst/>
          </a:prstGeom>
        </p:spPr>
      </p:pic>
    </p:spTree>
    <p:extLst>
      <p:ext uri="{BB962C8B-B14F-4D97-AF65-F5344CB8AC3E}">
        <p14:creationId xmlns:p14="http://schemas.microsoft.com/office/powerpoint/2010/main" val="3065834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Team page</a:t>
            </a:r>
          </a:p>
        </p:txBody>
      </p:sp>
      <p:sp>
        <p:nvSpPr>
          <p:cNvPr id="3" name="Text Placeholder 2"/>
          <p:cNvSpPr>
            <a:spLocks noGrp="1"/>
          </p:cNvSpPr>
          <p:nvPr>
            <p:ph type="body" idx="1"/>
          </p:nvPr>
        </p:nvSpPr>
        <p:spPr>
          <a:xfrm>
            <a:off x="1599700" y="2132933"/>
            <a:ext cx="5097307" cy="3848000"/>
          </a:xfrm>
        </p:spPr>
        <p:txBody>
          <a:bodyPr/>
          <a:lstStyle/>
          <a:p>
            <a:r>
              <a:rPr lang="en-GB" dirty="0"/>
              <a:t>Show on nav bar what page you are currently on</a:t>
            </a:r>
          </a:p>
          <a:p>
            <a:endParaRPr lang="en-GB" dirty="0"/>
          </a:p>
          <a:p>
            <a:r>
              <a:rPr lang="en-GB" dirty="0"/>
              <a:t>Remove the thick border effect and go for something a bit softer with a white background to sharpen the contrast</a:t>
            </a:r>
          </a:p>
        </p:txBody>
      </p:sp>
      <p:pic>
        <p:nvPicPr>
          <p:cNvPr id="4" name="Picture 3"/>
          <p:cNvPicPr>
            <a:picLocks noChangeAspect="1"/>
          </p:cNvPicPr>
          <p:nvPr/>
        </p:nvPicPr>
        <p:blipFill>
          <a:blip r:embed="rId2"/>
          <a:stretch>
            <a:fillRect/>
          </a:stretch>
        </p:blipFill>
        <p:spPr>
          <a:xfrm>
            <a:off x="6697007" y="563880"/>
            <a:ext cx="5439044" cy="5576887"/>
          </a:xfrm>
          <a:prstGeom prst="rect">
            <a:avLst/>
          </a:prstGeom>
        </p:spPr>
      </p:pic>
    </p:spTree>
    <p:extLst>
      <p:ext uri="{BB962C8B-B14F-4D97-AF65-F5344CB8AC3E}">
        <p14:creationId xmlns:p14="http://schemas.microsoft.com/office/powerpoint/2010/main" val="1763991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96CA-EF3A-4FB3-8A0E-55D75942F7F5}"/>
              </a:ext>
            </a:extLst>
          </p:cNvPr>
          <p:cNvSpPr>
            <a:spLocks noGrp="1"/>
          </p:cNvSpPr>
          <p:nvPr>
            <p:ph type="title"/>
          </p:nvPr>
        </p:nvSpPr>
        <p:spPr/>
        <p:txBody>
          <a:bodyPr/>
          <a:lstStyle/>
          <a:p>
            <a:r>
              <a:rPr lang="en-NZ" dirty="0"/>
              <a:t>Feedback</a:t>
            </a:r>
          </a:p>
        </p:txBody>
      </p:sp>
      <p:sp>
        <p:nvSpPr>
          <p:cNvPr id="3" name="Text Placeholder 2">
            <a:extLst>
              <a:ext uri="{FF2B5EF4-FFF2-40B4-BE49-F238E27FC236}">
                <a16:creationId xmlns:a16="http://schemas.microsoft.com/office/drawing/2014/main" id="{9296A07E-7A5E-441C-82F9-CBF50582B353}"/>
              </a:ext>
            </a:extLst>
          </p:cNvPr>
          <p:cNvSpPr>
            <a:spLocks noGrp="1"/>
          </p:cNvSpPr>
          <p:nvPr>
            <p:ph type="body" idx="1"/>
          </p:nvPr>
        </p:nvSpPr>
        <p:spPr/>
        <p:txBody>
          <a:bodyPr/>
          <a:lstStyle/>
          <a:p>
            <a:r>
              <a:rPr lang="en-NZ" dirty="0"/>
              <a:t>1)In the nav bar add the vertical line outside the hover effect. The separation of the content by the different </a:t>
            </a:r>
            <a:r>
              <a:rPr lang="en-NZ" dirty="0" err="1"/>
              <a:t>divs</a:t>
            </a:r>
            <a:r>
              <a:rPr lang="en-NZ" dirty="0"/>
              <a:t> are good.</a:t>
            </a:r>
          </a:p>
          <a:p>
            <a:r>
              <a:rPr lang="en-NZ" dirty="0"/>
              <a:t>2)I dint like how it highlights the line, repeats the same image on the home page, but like the wow slider thing on home page, </a:t>
            </a:r>
            <a:r>
              <a:rPr lang="en-NZ" dirty="0" err="1"/>
              <a:t>oclors</a:t>
            </a:r>
            <a:r>
              <a:rPr lang="en-NZ" dirty="0"/>
              <a:t> look good</a:t>
            </a:r>
          </a:p>
          <a:p>
            <a:r>
              <a:rPr lang="en-NZ" dirty="0"/>
              <a:t>Think about getting rid of borders and adding box shadow might make it look a bit more modern.</a:t>
            </a:r>
          </a:p>
        </p:txBody>
      </p:sp>
    </p:spTree>
    <p:extLst>
      <p:ext uri="{BB962C8B-B14F-4D97-AF65-F5344CB8AC3E}">
        <p14:creationId xmlns:p14="http://schemas.microsoft.com/office/powerpoint/2010/main" val="3459897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pic>
        <p:nvPicPr>
          <p:cNvPr id="6" name="Picture 5"/>
          <p:cNvPicPr>
            <a:picLocks noChangeAspect="1"/>
          </p:cNvPicPr>
          <p:nvPr/>
        </p:nvPicPr>
        <p:blipFill>
          <a:blip r:embed="rId3"/>
          <a:stretch>
            <a:fillRect/>
          </a:stretch>
        </p:blipFill>
        <p:spPr>
          <a:xfrm>
            <a:off x="6954299" y="464820"/>
            <a:ext cx="4862947" cy="6001702"/>
          </a:xfrm>
          <a:prstGeom prst="rect">
            <a:avLst/>
          </a:prstGeom>
        </p:spPr>
      </p:pic>
      <p:pic>
        <p:nvPicPr>
          <p:cNvPr id="7" name="Picture 6"/>
          <p:cNvPicPr>
            <a:picLocks noChangeAspect="1"/>
          </p:cNvPicPr>
          <p:nvPr/>
        </p:nvPicPr>
        <p:blipFill>
          <a:blip r:embed="rId4"/>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Code validation – Index.html</a:t>
            </a:r>
          </a:p>
        </p:txBody>
      </p:sp>
      <p:pic>
        <p:nvPicPr>
          <p:cNvPr id="4" name="Picture 3"/>
          <p:cNvPicPr>
            <a:picLocks noChangeAspect="1"/>
          </p:cNvPicPr>
          <p:nvPr/>
        </p:nvPicPr>
        <p:blipFill>
          <a:blip r:embed="rId2"/>
          <a:stretch>
            <a:fillRect/>
          </a:stretch>
        </p:blipFill>
        <p:spPr>
          <a:xfrm>
            <a:off x="1642984" y="1987906"/>
            <a:ext cx="8570400" cy="4219083"/>
          </a:xfrm>
          <a:prstGeom prst="rect">
            <a:avLst/>
          </a:prstGeom>
        </p:spPr>
      </p:pic>
    </p:spTree>
    <p:extLst>
      <p:ext uri="{BB962C8B-B14F-4D97-AF65-F5344CB8AC3E}">
        <p14:creationId xmlns:p14="http://schemas.microsoft.com/office/powerpoint/2010/main" val="273490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Code validation – About.html</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467997" y="1757333"/>
            <a:ext cx="8857104" cy="4736828"/>
          </a:xfrm>
          <a:prstGeom prst="rect">
            <a:avLst/>
          </a:prstGeom>
        </p:spPr>
      </p:pic>
    </p:spTree>
    <p:extLst>
      <p:ext uri="{BB962C8B-B14F-4D97-AF65-F5344CB8AC3E}">
        <p14:creationId xmlns:p14="http://schemas.microsoft.com/office/powerpoint/2010/main" val="205039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Code Validation – Results.html</a:t>
            </a:r>
          </a:p>
        </p:txBody>
      </p:sp>
      <p:pic>
        <p:nvPicPr>
          <p:cNvPr id="4" name="Picture 3"/>
          <p:cNvPicPr>
            <a:picLocks noChangeAspect="1"/>
          </p:cNvPicPr>
          <p:nvPr/>
        </p:nvPicPr>
        <p:blipFill>
          <a:blip r:embed="rId2"/>
          <a:stretch>
            <a:fillRect/>
          </a:stretch>
        </p:blipFill>
        <p:spPr>
          <a:xfrm>
            <a:off x="1562100" y="2096659"/>
            <a:ext cx="8290467" cy="4238888"/>
          </a:xfrm>
          <a:prstGeom prst="rect">
            <a:avLst/>
          </a:prstGeom>
        </p:spPr>
      </p:pic>
    </p:spTree>
    <p:extLst>
      <p:ext uri="{BB962C8B-B14F-4D97-AF65-F5344CB8AC3E}">
        <p14:creationId xmlns:p14="http://schemas.microsoft.com/office/powerpoint/2010/main" val="2379881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Copyright</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r>
              <a:rPr lang="en-US" dirty="0"/>
              <a:t>I made sure that I obtained permission from all photo owners and used the images with their intent.</a:t>
            </a:r>
          </a:p>
          <a:p>
            <a:r>
              <a:rPr lang="en-US" dirty="0"/>
              <a:t>Every image was modified with permission from the owner.</a:t>
            </a:r>
          </a:p>
        </p:txBody>
      </p:sp>
    </p:spTree>
    <p:extLst>
      <p:ext uri="{BB962C8B-B14F-4D97-AF65-F5344CB8AC3E}">
        <p14:creationId xmlns:p14="http://schemas.microsoft.com/office/powerpoint/2010/main" val="3662432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r>
              <a:rPr lang="en-NZ" b="1" dirty="0" err="1"/>
              <a:t>Acessibility</a:t>
            </a:r>
            <a:endParaRPr lang="en-NZ" b="1" dirty="0"/>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r>
              <a:rPr lang="en-US" dirty="0"/>
              <a:t>I made sure that the site functioned across all </a:t>
            </a:r>
            <a:r>
              <a:rPr lang="en-US" dirty="0" err="1"/>
              <a:t>webdrivers</a:t>
            </a:r>
            <a:r>
              <a:rPr lang="en-US" dirty="0"/>
              <a:t> (shown on next slide)</a:t>
            </a:r>
          </a:p>
          <a:p>
            <a:r>
              <a:rPr lang="en-US" dirty="0"/>
              <a:t>I used iterative design processes to ensure that the site scaled correctly across all devices (tablets, phones, desktop computers, laptops)</a:t>
            </a:r>
          </a:p>
          <a:p>
            <a:r>
              <a:rPr lang="en-US" dirty="0"/>
              <a:t>The site also accommodates for larger screens such as 4K with bigger font sizes so the text is more readable</a:t>
            </a:r>
          </a:p>
        </p:txBody>
      </p:sp>
    </p:spTree>
    <p:extLst>
      <p:ext uri="{BB962C8B-B14F-4D97-AF65-F5344CB8AC3E}">
        <p14:creationId xmlns:p14="http://schemas.microsoft.com/office/powerpoint/2010/main" val="109617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Firefox</a:t>
            </a:r>
          </a:p>
        </p:txBody>
      </p:sp>
      <p:pic>
        <p:nvPicPr>
          <p:cNvPr id="4" name="Picture 3"/>
          <p:cNvPicPr>
            <a:picLocks noChangeAspect="1"/>
          </p:cNvPicPr>
          <p:nvPr/>
        </p:nvPicPr>
        <p:blipFill>
          <a:blip r:embed="rId2"/>
          <a:stretch>
            <a:fillRect/>
          </a:stretch>
        </p:blipFill>
        <p:spPr>
          <a:xfrm>
            <a:off x="881467" y="2674620"/>
            <a:ext cx="5118357" cy="3203712"/>
          </a:xfrm>
          <a:prstGeom prst="rect">
            <a:avLst/>
          </a:prstGeom>
        </p:spPr>
      </p:pic>
      <p:pic>
        <p:nvPicPr>
          <p:cNvPr id="5" name="Picture 4"/>
          <p:cNvPicPr>
            <a:picLocks noChangeAspect="1"/>
          </p:cNvPicPr>
          <p:nvPr/>
        </p:nvPicPr>
        <p:blipFill>
          <a:blip r:embed="rId3"/>
          <a:stretch>
            <a:fillRect/>
          </a:stretch>
        </p:blipFill>
        <p:spPr>
          <a:xfrm>
            <a:off x="6492240" y="2674620"/>
            <a:ext cx="5268261" cy="3385345"/>
          </a:xfrm>
          <a:prstGeom prst="rect">
            <a:avLst/>
          </a:prstGeom>
        </p:spPr>
      </p:pic>
    </p:spTree>
    <p:extLst>
      <p:ext uri="{BB962C8B-B14F-4D97-AF65-F5344CB8AC3E}">
        <p14:creationId xmlns:p14="http://schemas.microsoft.com/office/powerpoint/2010/main" val="443386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Chrome</a:t>
            </a:r>
          </a:p>
        </p:txBody>
      </p:sp>
      <p:pic>
        <p:nvPicPr>
          <p:cNvPr id="5" name="Picture 4"/>
          <p:cNvPicPr>
            <a:picLocks noChangeAspect="1"/>
          </p:cNvPicPr>
          <p:nvPr/>
        </p:nvPicPr>
        <p:blipFill>
          <a:blip r:embed="rId2"/>
          <a:stretch>
            <a:fillRect/>
          </a:stretch>
        </p:blipFill>
        <p:spPr>
          <a:xfrm>
            <a:off x="5654547" y="2276402"/>
            <a:ext cx="5684520" cy="3736772"/>
          </a:xfrm>
          <a:prstGeom prst="rect">
            <a:avLst/>
          </a:prstGeom>
        </p:spPr>
      </p:pic>
      <p:pic>
        <p:nvPicPr>
          <p:cNvPr id="4" name="Picture 3"/>
          <p:cNvPicPr>
            <a:picLocks noChangeAspect="1"/>
          </p:cNvPicPr>
          <p:nvPr/>
        </p:nvPicPr>
        <p:blipFill>
          <a:blip r:embed="rId3"/>
          <a:stretch>
            <a:fillRect/>
          </a:stretch>
        </p:blipFill>
        <p:spPr>
          <a:xfrm>
            <a:off x="531076" y="2484120"/>
            <a:ext cx="4728124" cy="3011990"/>
          </a:xfrm>
          <a:prstGeom prst="rect">
            <a:avLst/>
          </a:prstGeom>
        </p:spPr>
      </p:pic>
    </p:spTree>
    <p:extLst>
      <p:ext uri="{BB962C8B-B14F-4D97-AF65-F5344CB8AC3E}">
        <p14:creationId xmlns:p14="http://schemas.microsoft.com/office/powerpoint/2010/main" val="4090160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353A3-EBE1-4DE9-BEF5-C755AD51403D}"/>
              </a:ext>
            </a:extLst>
          </p:cNvPr>
          <p:cNvSpPr>
            <a:spLocks noGrp="1"/>
          </p:cNvSpPr>
          <p:nvPr>
            <p:ph type="title"/>
          </p:nvPr>
        </p:nvSpPr>
        <p:spPr/>
        <p:txBody>
          <a:bodyPr/>
          <a:lstStyle/>
          <a:p>
            <a:r>
              <a:rPr lang="en-NZ" dirty="0"/>
              <a:t>Edge</a:t>
            </a:r>
          </a:p>
        </p:txBody>
      </p:sp>
      <p:sp>
        <p:nvSpPr>
          <p:cNvPr id="3" name="Text Placeholder 2">
            <a:extLst>
              <a:ext uri="{FF2B5EF4-FFF2-40B4-BE49-F238E27FC236}">
                <a16:creationId xmlns:a16="http://schemas.microsoft.com/office/drawing/2014/main" id="{0F7C9FFE-A090-4C02-8433-E9434EA5F8DE}"/>
              </a:ext>
            </a:extLst>
          </p:cNvPr>
          <p:cNvSpPr>
            <a:spLocks noGrp="1"/>
          </p:cNvSpPr>
          <p:nvPr>
            <p:ph type="body" idx="1"/>
          </p:nvPr>
        </p:nvSpPr>
        <p:spPr/>
        <p:txBody>
          <a:bodyPr/>
          <a:lstStyle/>
          <a:p>
            <a:endParaRPr lang="en-NZ"/>
          </a:p>
        </p:txBody>
      </p:sp>
    </p:spTree>
    <p:extLst>
      <p:ext uri="{BB962C8B-B14F-4D97-AF65-F5344CB8AC3E}">
        <p14:creationId xmlns:p14="http://schemas.microsoft.com/office/powerpoint/2010/main" val="98438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Phone</a:t>
            </a:r>
          </a:p>
        </p:txBody>
      </p:sp>
      <p:pic>
        <p:nvPicPr>
          <p:cNvPr id="5" name="Picture 4"/>
          <p:cNvPicPr>
            <a:picLocks noChangeAspect="1"/>
          </p:cNvPicPr>
          <p:nvPr/>
        </p:nvPicPr>
        <p:blipFill>
          <a:blip r:embed="rId2"/>
          <a:stretch>
            <a:fillRect/>
          </a:stretch>
        </p:blipFill>
        <p:spPr>
          <a:xfrm>
            <a:off x="7383780" y="139487"/>
            <a:ext cx="3573780" cy="6377066"/>
          </a:xfrm>
          <a:prstGeom prst="rect">
            <a:avLst/>
          </a:prstGeom>
        </p:spPr>
      </p:pic>
      <p:pic>
        <p:nvPicPr>
          <p:cNvPr id="4" name="Picture 3"/>
          <p:cNvPicPr>
            <a:picLocks noChangeAspect="1"/>
          </p:cNvPicPr>
          <p:nvPr/>
        </p:nvPicPr>
        <p:blipFill>
          <a:blip r:embed="rId3"/>
          <a:stretch>
            <a:fillRect/>
          </a:stretch>
        </p:blipFill>
        <p:spPr>
          <a:xfrm>
            <a:off x="2205038" y="1091009"/>
            <a:ext cx="2717482" cy="5425544"/>
          </a:xfrm>
          <a:prstGeom prst="rect">
            <a:avLst/>
          </a:prstGeom>
        </p:spPr>
      </p:pic>
    </p:spTree>
    <p:extLst>
      <p:ext uri="{BB962C8B-B14F-4D97-AF65-F5344CB8AC3E}">
        <p14:creationId xmlns:p14="http://schemas.microsoft.com/office/powerpoint/2010/main" val="1457904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Aesthetics</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r>
              <a:rPr lang="en-US" dirty="0"/>
              <a:t>The site uses modern techniques such as Parallax images and dropdown </a:t>
            </a:r>
            <a:r>
              <a:rPr lang="en-US" dirty="0" err="1"/>
              <a:t>nav</a:t>
            </a:r>
            <a:r>
              <a:rPr lang="en-US" dirty="0"/>
              <a:t> bars to create an appealing design.</a:t>
            </a:r>
          </a:p>
          <a:p>
            <a:r>
              <a:rPr lang="en-US" dirty="0"/>
              <a:t>The color pallet reflects the OBHS basketball logo and </a:t>
            </a:r>
            <a:r>
              <a:rPr lang="en-US" dirty="0" err="1"/>
              <a:t>colours</a:t>
            </a:r>
            <a:r>
              <a:rPr lang="en-US" dirty="0"/>
              <a:t> and suites the site well.</a:t>
            </a:r>
          </a:p>
          <a:p>
            <a:r>
              <a:rPr lang="en-US" dirty="0"/>
              <a:t>I used appropriate feedback to ensure that the site had an appealing GUI which was not overly complicated and fit the site well.</a:t>
            </a:r>
          </a:p>
          <a:p>
            <a:pPr marL="101598" indent="0">
              <a:buNone/>
            </a:pPr>
            <a:endParaRPr lang="en-US" dirty="0"/>
          </a:p>
        </p:txBody>
      </p:sp>
    </p:spTree>
    <p:extLst>
      <p:ext uri="{BB962C8B-B14F-4D97-AF65-F5344CB8AC3E}">
        <p14:creationId xmlns:p14="http://schemas.microsoft.com/office/powerpoint/2010/main" val="1164735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1551</Words>
  <Application>Microsoft Office PowerPoint</Application>
  <PresentationFormat>Widescreen</PresentationFormat>
  <Paragraphs>162</Paragraphs>
  <Slides>52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Barlow Light</vt:lpstr>
      <vt:lpstr>Barlow SemiBold</vt:lpstr>
      <vt:lpstr>Calibri</vt:lpstr>
      <vt:lpstr>Lodovico template</vt:lpstr>
      <vt:lpstr>Use complex techniques to develop a digital media outcome  Callum Cooper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Day 7 – Write up added</vt:lpstr>
      <vt:lpstr>Feedback - Results</vt:lpstr>
      <vt:lpstr>Feedback – About page</vt:lpstr>
      <vt:lpstr>Day 8 – Worked on feedback</vt:lpstr>
      <vt:lpstr>Feedback - About</vt:lpstr>
      <vt:lpstr>Day 7 – Worked on feedback</vt:lpstr>
      <vt:lpstr>Feedback – Team page</vt:lpstr>
      <vt:lpstr>Feedback</vt:lpstr>
      <vt:lpstr>Evidence of iterative improvement</vt:lpstr>
      <vt:lpstr>Testing Scaling:  Phone vs Tablet vs Desktop</vt:lpstr>
      <vt:lpstr>Code validation – Index.html</vt:lpstr>
      <vt:lpstr>Code validation – About.html</vt:lpstr>
      <vt:lpstr>Code Validation – Results.html</vt:lpstr>
      <vt:lpstr>Applying the UX (BASIC priniciples)to improve your design</vt:lpstr>
      <vt:lpstr>Explain how your final design addressed the relevant implications  </vt:lpstr>
      <vt:lpstr>Addressing relevant implication : Copyright</vt:lpstr>
      <vt:lpstr>Addressing relevant implication : Acessibility</vt:lpstr>
      <vt:lpstr>Firefox</vt:lpstr>
      <vt:lpstr>Chrome</vt:lpstr>
      <vt:lpstr>Edge</vt:lpstr>
      <vt:lpstr>Phone</vt:lpstr>
      <vt:lpstr>Addressing relevant implication : Aesthetics</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60</cp:revision>
  <dcterms:created xsi:type="dcterms:W3CDTF">2020-08-25T02:28:20Z</dcterms:created>
  <dcterms:modified xsi:type="dcterms:W3CDTF">2020-09-21T21:50:35Z</dcterms:modified>
</cp:coreProperties>
</file>